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716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72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658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772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772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770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211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743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977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029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979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9938-3A7B-4709-8363-D1DB38AB879C}" type="datetimeFigureOut">
              <a:rPr lang="es-MX" smtClean="0"/>
              <a:t>01/03/2015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F9EA7-76C0-4B23-A673-B0130FCDE7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4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gto.mx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Manual de Usuario 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Sistema de Licitaciones UG</a:t>
            </a:r>
            <a:endParaRPr lang="es-MX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400" dirty="0" smtClean="0"/>
              <a:t>Dirección de Adquisiciones y Servicios de Apoyo</a:t>
            </a:r>
            <a:r>
              <a:rPr lang="es-MX" sz="4000" dirty="0" smtClean="0"/>
              <a:t/>
            </a:r>
            <a:br>
              <a:rPr lang="es-MX" sz="4000" dirty="0" smtClean="0"/>
            </a:br>
            <a:endParaRPr lang="es-MX" sz="2000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143" y="476672"/>
            <a:ext cx="1656184" cy="5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1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sz="2400" dirty="0" smtClean="0"/>
              <a:t>Desde la pagina </a:t>
            </a:r>
            <a:r>
              <a:rPr lang="es-MX" sz="2400" dirty="0" smtClean="0">
                <a:hlinkClick r:id="rId2"/>
              </a:rPr>
              <a:t>www.ugto.mx</a:t>
            </a:r>
            <a:r>
              <a:rPr lang="es-MX" sz="2400" dirty="0" smtClean="0"/>
              <a:t>, sobre la liga Administración UG, tiene que buscar Unidad del Sistema de Información Integral Administrativa.</a:t>
            </a:r>
          </a:p>
          <a:p>
            <a:pPr marL="514350" indent="-514350">
              <a:buFont typeface="+mj-lt"/>
              <a:buAutoNum type="arabicPeriod"/>
            </a:pPr>
            <a:endParaRPr lang="es-MX" sz="2400" dirty="0"/>
          </a:p>
          <a:p>
            <a:pPr marL="514350" indent="-514350">
              <a:buFont typeface="+mj-lt"/>
              <a:buAutoNum type="arabicPeriod"/>
            </a:pPr>
            <a:r>
              <a:rPr lang="es-MX" sz="2400" dirty="0" smtClean="0"/>
              <a:t>Una vez que nos lleva a esa pagina deberá elegir sobre la liga Departamento de Adquisiciones.</a:t>
            </a:r>
          </a:p>
          <a:p>
            <a:pPr marL="514350" indent="-514350">
              <a:buFont typeface="+mj-lt"/>
              <a:buAutoNum type="arabicPeriod"/>
            </a:pPr>
            <a:endParaRPr lang="es-MX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s-MX" sz="2400" dirty="0" smtClean="0"/>
              <a:t>Ya dentro de la pagina de la Dirección de Adquisiciones y Servicios de Apoyo, deberá ir sobre la liga de servicios Licitaciones.</a:t>
            </a:r>
          </a:p>
          <a:p>
            <a:pPr marL="0" indent="0" algn="ctr">
              <a:buNone/>
            </a:pPr>
            <a:r>
              <a:rPr lang="es-MX" sz="2400" dirty="0" smtClean="0"/>
              <a:t>Favor de ver el video de la siguiente diapositiva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43" y="476672"/>
            <a:ext cx="1656184" cy="5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400" dirty="0" smtClean="0"/>
              <a:t>Dirección de Adquisiciones y Servicios de Apoyo</a:t>
            </a: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2000" dirty="0" smtClean="0"/>
              <a:t>¿Dónde se ubica el sistema?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6197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1Ubicac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61" y="1268760"/>
            <a:ext cx="9144000" cy="5143500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143" y="476672"/>
            <a:ext cx="1656184" cy="5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400" dirty="0" smtClean="0"/>
              <a:t>Dirección de Adquisiciones y Servicios de Apoyo</a:t>
            </a: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2000" dirty="0" smtClean="0"/>
              <a:t>¿Dónde se ubica el sistema?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15616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100</Words>
  <Application>Microsoft Office PowerPoint</Application>
  <PresentationFormat>Presentación en pantalla (4:3)</PresentationFormat>
  <Paragraphs>11</Paragraphs>
  <Slides>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Tema de Office</vt:lpstr>
      <vt:lpstr>Manual de Usuario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de Usuario</dc:title>
  <dc:creator>Ugto</dc:creator>
  <cp:lastModifiedBy>Ugto</cp:lastModifiedBy>
  <cp:revision>3</cp:revision>
  <dcterms:created xsi:type="dcterms:W3CDTF">2015-03-01T22:15:53Z</dcterms:created>
  <dcterms:modified xsi:type="dcterms:W3CDTF">2015-03-02T01:25:50Z</dcterms:modified>
</cp:coreProperties>
</file>